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  <p:sldMasterId id="2147483732" r:id="rId4"/>
    <p:sldMasterId id="2147483750" r:id="rId5"/>
    <p:sldMasterId id="2147483762" r:id="rId6"/>
    <p:sldMasterId id="2147483774" r:id="rId7"/>
    <p:sldMasterId id="2147483810" r:id="rId8"/>
  </p:sldMasterIdLst>
  <p:sldIdLst>
    <p:sldId id="256" r:id="rId9"/>
    <p:sldId id="257" r:id="rId10"/>
    <p:sldId id="263" r:id="rId11"/>
    <p:sldId id="260" r:id="rId12"/>
    <p:sldId id="269" r:id="rId13"/>
    <p:sldId id="258" r:id="rId14"/>
    <p:sldId id="262" r:id="rId15"/>
    <p:sldId id="267" r:id="rId16"/>
    <p:sldId id="264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ヒラギノ角ゴ Pro W3" pitchFamily="-84" charset="-128"/>
        <a:cs typeface="ヒラギノ角ゴ Pro W3" pitchFamily="-84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7"/>
    <p:restoredTop sz="96405"/>
  </p:normalViewPr>
  <p:slideViewPr>
    <p:cSldViewPr snapToGrid="0">
      <p:cViewPr varScale="1">
        <p:scale>
          <a:sx n="157" d="100"/>
          <a:sy n="157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5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3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2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0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10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8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1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4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8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6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7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2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3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6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1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72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0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Cher Holton • www.HoltonConsulting.com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D44E92-F675-5741-9B29-9087EE783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51479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Cher Holton • www.HoltonConsulting.com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D44E92-F675-5741-9B29-9087EE783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75551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Cher Holton • www.HoltonConsulting.com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D44E92-F675-5741-9B29-9087EE783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6371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Cher Holton • www.HoltonConsulting.com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D44E92-F675-5741-9B29-9087EE783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31713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Cher Holton • www.HoltonConsulting.com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D44E92-F675-5741-9B29-9087EE783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83320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Cher Holton • www.HoltonConsulting.com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D44E92-F675-5741-9B29-9087EE783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12722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7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B94-2E83-5F4A-A6EF-386AFBA3A3CF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1789CE-D76D-5649-A332-65B697FC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7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0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09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7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38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9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09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5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8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9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2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2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98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3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52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7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93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353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84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6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10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6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82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48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5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5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0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2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1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90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4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80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08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97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65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45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4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6E0821-76D1-EE4F-8CFB-B6FA4277B33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eamstime_l_79265988.jpg"/>
          <p:cNvPicPr>
            <a:picLocks noChangeAspect="1"/>
          </p:cNvPicPr>
          <p:nvPr/>
        </p:nvPicPr>
        <p:blipFill>
          <a:blip r:embed="rId1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2291" y="6356350"/>
            <a:ext cx="3253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A3BB-BF9D-DE46-AEFE-5880FADE57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8C90-93E0-1B4E-B209-11300BE5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DF13-BAEB-E247-8DD6-38BAF55BF3D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E4F4-34C5-D34F-BC74-79512F0C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© TheGlobalCenterForSpiritualAwakening.com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20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5465-F4A3-B54F-8F9F-36CD6E3964B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9285-20BE-6444-86BF-BCD36CAF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20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21155CBF-4315-7047-A51C-12BD2C9529D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20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5CBF-4315-7047-A51C-12BD2C9529DE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749115-07A3-3635-6C38-8263168B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74" y="1834645"/>
            <a:ext cx="5557146" cy="3820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BEA7DF-97BA-F655-C433-C4CD47181A10}"/>
              </a:ext>
            </a:extLst>
          </p:cNvPr>
          <p:cNvSpPr/>
          <p:nvPr/>
        </p:nvSpPr>
        <p:spPr>
          <a:xfrm rot="20282347">
            <a:off x="1882146" y="1693008"/>
            <a:ext cx="52629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75547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77"/>
              </a:rPr>
              <a:t>Enlighten Up!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02F1E-A5FE-5A03-5F10-139A347F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2709">
            <a:off x="1076722" y="422705"/>
            <a:ext cx="1737198" cy="1907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09640D-A970-9095-85B5-11BBFA9AC269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F708E-A398-7798-71EE-86C5163FBB55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093DA-1150-BE09-9FC0-1F78E7E0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F708E-A398-7798-71EE-86C5163FBB55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6D2D2-636A-0F34-B200-8345C514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F708E-A398-7798-71EE-86C5163FBB55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E75FC-A652-9AFE-EA03-A99D328C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5" y="827733"/>
            <a:ext cx="8385349" cy="52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F9568-0901-0074-97AC-658F261A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2570"/>
            <a:ext cx="7772400" cy="58293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80710B-EEB3-6415-4A9F-4DB68CDD12D8}"/>
              </a:ext>
            </a:extLst>
          </p:cNvPr>
          <p:cNvSpPr/>
          <p:nvPr/>
        </p:nvSpPr>
        <p:spPr>
          <a:xfrm>
            <a:off x="1070042" y="2082935"/>
            <a:ext cx="7003914" cy="290857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EC46C-483C-0A88-D523-FD81FC1F1ABA}"/>
              </a:ext>
            </a:extLst>
          </p:cNvPr>
          <p:cNvSpPr txBox="1"/>
          <p:nvPr/>
        </p:nvSpPr>
        <p:spPr>
          <a:xfrm>
            <a:off x="1566153" y="2828835"/>
            <a:ext cx="601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So what are </a:t>
            </a:r>
            <a:r>
              <a:rPr lang="en-US" sz="3600" u="sng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your</a:t>
            </a:r>
            <a:r>
              <a:rPr lang="en-US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favorite higher consciousness pursuits?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A4627-03D1-43EE-E5E9-F286A3DB6640}"/>
              </a:ext>
            </a:extLst>
          </p:cNvPr>
          <p:cNvSpPr txBox="1"/>
          <p:nvPr/>
        </p:nvSpPr>
        <p:spPr>
          <a:xfrm>
            <a:off x="0" y="6586792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F708E-A398-7798-71EE-86C5163FBB55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F6667-2A1F-FC1F-73D5-F30C3531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782B2-C45D-FDA1-0CE3-FC6A1857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0845D-9F74-084B-DD6C-C6853F8544D6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4C30B-D8A8-70CF-A69D-B9272068D909}"/>
              </a:ext>
            </a:extLst>
          </p:cNvPr>
          <p:cNvSpPr/>
          <p:nvPr/>
        </p:nvSpPr>
        <p:spPr>
          <a:xfrm>
            <a:off x="2267523" y="1187087"/>
            <a:ext cx="4608954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88221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Could it be a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“Both/And?”</a:t>
            </a:r>
          </a:p>
        </p:txBody>
      </p:sp>
    </p:spTree>
    <p:extLst>
      <p:ext uri="{BB962C8B-B14F-4D97-AF65-F5344CB8AC3E}">
        <p14:creationId xmlns:p14="http://schemas.microsoft.com/office/powerpoint/2010/main" val="28126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CBC4F-0B0E-6BAD-E045-A65218FC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03B49-C49E-9874-AEF7-B8118EBF8D27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2CC1B-6C97-0352-4F7D-0D48349E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3D2F5-F415-3869-12F8-43592746E85E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43E4CB-D849-B14E-F22B-167121D68113}"/>
              </a:ext>
            </a:extLst>
          </p:cNvPr>
          <p:cNvSpPr/>
          <p:nvPr/>
        </p:nvSpPr>
        <p:spPr>
          <a:xfrm>
            <a:off x="2536827" y="2408985"/>
            <a:ext cx="4070345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5063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 what is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Meditation?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0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0517D-97CE-D73F-4ACA-12C8D084F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72239-239A-A504-A652-2357FA3B6760}"/>
              </a:ext>
            </a:extLst>
          </p:cNvPr>
          <p:cNvSpPr txBox="1"/>
          <p:nvPr/>
        </p:nvSpPr>
        <p:spPr>
          <a:xfrm>
            <a:off x="80877" y="6508286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0517D-97CE-D73F-4ACA-12C8D084F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72239-239A-A504-A652-2357FA3B6760}"/>
              </a:ext>
            </a:extLst>
          </p:cNvPr>
          <p:cNvSpPr txBox="1"/>
          <p:nvPr/>
        </p:nvSpPr>
        <p:spPr>
          <a:xfrm>
            <a:off x="80877" y="6508286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D56B6E7-70BA-0737-481F-0C1D13E518C6}"/>
              </a:ext>
            </a:extLst>
          </p:cNvPr>
          <p:cNvSpPr/>
          <p:nvPr/>
        </p:nvSpPr>
        <p:spPr>
          <a:xfrm>
            <a:off x="1050585" y="2859932"/>
            <a:ext cx="6994187" cy="17898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229AA-5D1E-9466-1D02-905C1A2B1655}"/>
              </a:ext>
            </a:extLst>
          </p:cNvPr>
          <p:cNvSpPr txBox="1"/>
          <p:nvPr/>
        </p:nvSpPr>
        <p:spPr>
          <a:xfrm>
            <a:off x="1391052" y="3154711"/>
            <a:ext cx="631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How would </a:t>
            </a:r>
            <a:r>
              <a:rPr lang="en-US" sz="3600" u="sng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you</a:t>
            </a:r>
            <a:r>
              <a:rPr lang="en-US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define the </a:t>
            </a:r>
          </a:p>
          <a:p>
            <a:pPr algn="ctr"/>
            <a:r>
              <a:rPr lang="en-US" sz="36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Furniture of Enlightenment?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F708E-A398-7798-71EE-86C5163FBB55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8BF5F-13E4-B1D0-9282-77146E0D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907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A7DAC153-1C28-124E-AA97-74307E45C764}" vid="{31E6391C-0AC1-2E4A-A39F-CA065E2C16F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TimeMgt-Swisher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urple-Gra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wisher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345</TotalTime>
  <Words>168</Words>
  <Application>Microsoft Macintosh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APPLE CHANCERY</vt:lpstr>
      <vt:lpstr>APPLE CHANCERY</vt:lpstr>
      <vt:lpstr>Arial</vt:lpstr>
      <vt:lpstr>Bauhaus 93</vt:lpstr>
      <vt:lpstr>Calibri</vt:lpstr>
      <vt:lpstr>Calibri Light</vt:lpstr>
      <vt:lpstr>Century Gothic</vt:lpstr>
      <vt:lpstr>Rockwell</vt:lpstr>
      <vt:lpstr>Trebuchet MS</vt:lpstr>
      <vt:lpstr>Wingdings</vt:lpstr>
      <vt:lpstr>Wingdings 2</vt:lpstr>
      <vt:lpstr>Wingdings 3</vt:lpstr>
      <vt:lpstr>Theme1</vt:lpstr>
      <vt:lpstr>1_Custom Design</vt:lpstr>
      <vt:lpstr>Custom Design</vt:lpstr>
      <vt:lpstr>Ion Boardroom</vt:lpstr>
      <vt:lpstr>TimeMgt-Swisher copy</vt:lpstr>
      <vt:lpstr>Purple-Gray</vt:lpstr>
      <vt:lpstr>SwisherTheme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 Holton</dc:creator>
  <cp:lastModifiedBy>Cher Holton</cp:lastModifiedBy>
  <cp:revision>6</cp:revision>
  <cp:lastPrinted>2023-08-02T15:46:45Z</cp:lastPrinted>
  <dcterms:created xsi:type="dcterms:W3CDTF">2023-08-02T13:41:30Z</dcterms:created>
  <dcterms:modified xsi:type="dcterms:W3CDTF">2023-08-16T19:50:47Z</dcterms:modified>
</cp:coreProperties>
</file>